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7610-3B96-40DE-8413-2179DBD6B8F3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6A9E-132F-4F61-AC77-7380D5E9D8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118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7610-3B96-40DE-8413-2179DBD6B8F3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6A9E-132F-4F61-AC77-7380D5E9D8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255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7610-3B96-40DE-8413-2179DBD6B8F3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6A9E-132F-4F61-AC77-7380D5E9D8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024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7610-3B96-40DE-8413-2179DBD6B8F3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6A9E-132F-4F61-AC77-7380D5E9D8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09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7610-3B96-40DE-8413-2179DBD6B8F3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6A9E-132F-4F61-AC77-7380D5E9D8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31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7610-3B96-40DE-8413-2179DBD6B8F3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6A9E-132F-4F61-AC77-7380D5E9D8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946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7610-3B96-40DE-8413-2179DBD6B8F3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6A9E-132F-4F61-AC77-7380D5E9D8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14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7610-3B96-40DE-8413-2179DBD6B8F3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6A9E-132F-4F61-AC77-7380D5E9D8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029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7610-3B96-40DE-8413-2179DBD6B8F3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6A9E-132F-4F61-AC77-7380D5E9D8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30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7610-3B96-40DE-8413-2179DBD6B8F3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6A9E-132F-4F61-AC77-7380D5E9D8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753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7610-3B96-40DE-8413-2179DBD6B8F3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6A9E-132F-4F61-AC77-7380D5E9D8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449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87610-3B96-40DE-8413-2179DBD6B8F3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36A9E-132F-4F61-AC77-7380D5E9D8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78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188639"/>
            <a:ext cx="88204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 </a:t>
            </a:r>
            <a:r>
              <a:rPr lang="it-IT" sz="2800" b="1" dirty="0" smtClean="0"/>
              <a:t>Elisabetta d</a:t>
            </a:r>
            <a:r>
              <a:rPr lang="it-IT" sz="2800" b="1" dirty="0"/>
              <a:t>’ Assia, nota come </a:t>
            </a:r>
            <a:endParaRPr lang="it-IT" sz="2800" dirty="0"/>
          </a:p>
          <a:p>
            <a:pPr algn="ctr"/>
            <a:r>
              <a:rPr lang="it-IT" sz="2800" b="1" dirty="0" err="1"/>
              <a:t>Elisabeth</a:t>
            </a:r>
            <a:r>
              <a:rPr lang="it-IT" sz="2800" b="1" dirty="0"/>
              <a:t> von </a:t>
            </a:r>
            <a:r>
              <a:rPr lang="it-IT" sz="2800" b="1" dirty="0" err="1"/>
              <a:t>Rochlitz</a:t>
            </a:r>
            <a:endParaRPr lang="it-IT" sz="2800" dirty="0"/>
          </a:p>
          <a:p>
            <a:pPr algn="ctr"/>
            <a:r>
              <a:rPr lang="it-IT" sz="2800" b="1" dirty="0"/>
              <a:t>*4 marzo 1502 a Marburgo (Assia); </a:t>
            </a:r>
            <a:endParaRPr lang="it-IT" sz="2800" dirty="0"/>
          </a:p>
          <a:p>
            <a:pPr algn="ctr"/>
            <a:r>
              <a:rPr lang="it-IT" sz="2800" b="1" dirty="0"/>
              <a:t>†6 dicembre 1557 a Smalcalda (</a:t>
            </a:r>
            <a:r>
              <a:rPr lang="it-IT" sz="2800" b="1" dirty="0" smtClean="0"/>
              <a:t>Turingia)</a:t>
            </a:r>
            <a:endParaRPr lang="it-IT" sz="2800" dirty="0" smtClean="0"/>
          </a:p>
          <a:p>
            <a:pPr algn="ctr"/>
            <a:r>
              <a:rPr lang="it-IT" sz="2800" dirty="0" smtClean="0"/>
              <a:t> </a:t>
            </a:r>
          </a:p>
          <a:p>
            <a:pPr algn="ctr"/>
            <a:r>
              <a:rPr lang="it-IT" sz="2800" dirty="0" smtClean="0"/>
              <a:t> </a:t>
            </a:r>
            <a:r>
              <a:rPr lang="it-IT" sz="2800" b="1" dirty="0" smtClean="0"/>
              <a:t> FERMEZZA E TOLLERANZA</a:t>
            </a:r>
            <a:endParaRPr lang="it-IT" sz="2800" dirty="0" smtClean="0"/>
          </a:p>
          <a:p>
            <a:r>
              <a:rPr lang="it-IT" sz="2800" dirty="0"/>
              <a:t> </a:t>
            </a:r>
          </a:p>
          <a:p>
            <a:pPr algn="ctr"/>
            <a:r>
              <a:rPr lang="it-IT" sz="2800" dirty="0"/>
              <a:t>Elisabetta, considerata una delle </a:t>
            </a:r>
            <a:r>
              <a:rPr lang="it-IT" sz="2800" dirty="0" smtClean="0"/>
              <a:t>principesse</a:t>
            </a:r>
          </a:p>
          <a:p>
            <a:pPr algn="ctr"/>
            <a:r>
              <a:rPr lang="it-IT" sz="2800" dirty="0" smtClean="0"/>
              <a:t>più </a:t>
            </a:r>
            <a:r>
              <a:rPr lang="it-IT" sz="2800" dirty="0"/>
              <a:t>importanti dell’epoca della Riforma protestante, promuove le sue convinzioni religiosi in Sassonia con grande rispetto per chi non vi aderisce.</a:t>
            </a:r>
          </a:p>
        </p:txBody>
      </p:sp>
    </p:spTree>
    <p:extLst>
      <p:ext uri="{BB962C8B-B14F-4D97-AF65-F5344CB8AC3E}">
        <p14:creationId xmlns:p14="http://schemas.microsoft.com/office/powerpoint/2010/main" val="44392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orrelat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515" y="0"/>
            <a:ext cx="3442970" cy="47783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557808" y="5157192"/>
            <a:ext cx="8028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Elisabeth im Sächsischen Stammbuch </a:t>
            </a:r>
            <a:r>
              <a:rPr lang="de-DE" sz="2400" b="1" dirty="0" smtClean="0"/>
              <a:t>von </a:t>
            </a:r>
            <a:r>
              <a:rPr lang="de-DE" sz="2400" b="1" dirty="0" smtClean="0"/>
              <a:t>1546</a:t>
            </a:r>
            <a:endParaRPr lang="it-IT" sz="2400" b="1" dirty="0" smtClean="0"/>
          </a:p>
          <a:p>
            <a:r>
              <a:rPr lang="de-DE" sz="2400" b="1" dirty="0" smtClean="0"/>
              <a:t> </a:t>
            </a:r>
            <a:r>
              <a:rPr lang="it-IT" sz="2400" b="1" dirty="0" smtClean="0"/>
              <a:t>Elisabetta </a:t>
            </a:r>
            <a:r>
              <a:rPr lang="it-IT" sz="2400" b="1" dirty="0"/>
              <a:t>nel libro degli annali della corte sassone del 1546</a:t>
            </a:r>
          </a:p>
        </p:txBody>
      </p:sp>
    </p:spTree>
    <p:extLst>
      <p:ext uri="{BB962C8B-B14F-4D97-AF65-F5344CB8AC3E}">
        <p14:creationId xmlns:p14="http://schemas.microsoft.com/office/powerpoint/2010/main" val="476603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https://upload.wikimedia.org/wikipedia/commons/e/ea/Rochlitz_-_Blick_von_der_Mulde_zum_Schloss_%2802-3%2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35" y="188640"/>
            <a:ext cx="6120130" cy="43345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1282328" y="4869160"/>
            <a:ext cx="69620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IL CASTELLO DI ROCHLITZ</a:t>
            </a:r>
            <a:endParaRPr lang="it-IT" sz="2800" dirty="0"/>
          </a:p>
          <a:p>
            <a:pPr algn="ctr"/>
            <a:r>
              <a:rPr lang="it-IT" sz="2800" b="1" dirty="0"/>
              <a:t>Residenza della duchessa Elisabetta d’Assia dal 1537 al 154</a:t>
            </a:r>
            <a:r>
              <a:rPr lang="it-IT" b="1" dirty="0"/>
              <a:t>7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0285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372440"/>
              </p:ext>
            </p:extLst>
          </p:nvPr>
        </p:nvGraphicFramePr>
        <p:xfrm>
          <a:off x="2123728" y="26144"/>
          <a:ext cx="4752528" cy="6593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3000300" imgH="4162358" progId="AcroExch.Document.DC">
                  <p:embed/>
                </p:oleObj>
              </mc:Choice>
              <mc:Fallback>
                <p:oleObj name="Acrobat Document" r:id="rId3" imgW="3000300" imgH="416235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3728" y="26144"/>
                        <a:ext cx="4752528" cy="6593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13720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30</Words>
  <Application>Microsoft Office PowerPoint</Application>
  <PresentationFormat>Presentazione su schermo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6" baseType="lpstr">
      <vt:lpstr>Tema di Office</vt:lpstr>
      <vt:lpstr>Adobe Acrobat 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Domus</dc:creator>
  <cp:lastModifiedBy>Domus</cp:lastModifiedBy>
  <cp:revision>2</cp:revision>
  <dcterms:created xsi:type="dcterms:W3CDTF">2017-11-21T09:49:28Z</dcterms:created>
  <dcterms:modified xsi:type="dcterms:W3CDTF">2017-11-21T10:01:10Z</dcterms:modified>
</cp:coreProperties>
</file>